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52" d="100"/>
          <a:sy n="52" d="100"/>
        </p:scale>
        <p:origin x="6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609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208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51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170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231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36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925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503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729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915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694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0D296-49E7-45FB-9C01-5B8CCC93FD66}" type="datetimeFigureOut">
              <a:rPr lang="es-MX" smtClean="0"/>
              <a:t>21/04/2022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F76B7-2891-44B6-86A0-9B5B61391A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952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923" y="1920109"/>
            <a:ext cx="4778154" cy="301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209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 Iniesta</dc:creator>
  <cp:lastModifiedBy>Norma Iniesta</cp:lastModifiedBy>
  <cp:revision>1</cp:revision>
  <dcterms:created xsi:type="dcterms:W3CDTF">2022-04-21T15:10:20Z</dcterms:created>
  <dcterms:modified xsi:type="dcterms:W3CDTF">2022-04-21T15:15:24Z</dcterms:modified>
</cp:coreProperties>
</file>