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11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82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28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50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4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98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599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75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33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96B0-DEB8-43F2-98E4-667B53061AFF}" type="datetimeFigureOut">
              <a:rPr lang="es-MX" smtClean="0"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10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E0E7FA6-F00A-47EB-83F6-28958424039F" descr="8E0E7FA6-F00A-47EB-83F6-28958424039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07" y="440128"/>
            <a:ext cx="5259820" cy="52598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694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 Iniesta</dc:creator>
  <cp:lastModifiedBy>Norma Iniesta</cp:lastModifiedBy>
  <cp:revision>7</cp:revision>
  <cp:lastPrinted>2021-12-21T18:24:36Z</cp:lastPrinted>
  <dcterms:created xsi:type="dcterms:W3CDTF">2021-10-21T21:58:44Z</dcterms:created>
  <dcterms:modified xsi:type="dcterms:W3CDTF">2022-04-12T02:50:44Z</dcterms:modified>
</cp:coreProperties>
</file>