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11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82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28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50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34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298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3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599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275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330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7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96B0-DEB8-43F2-98E4-667B53061AFF}" type="datetimeFigureOut">
              <a:rPr lang="es-MX" smtClean="0"/>
              <a:t>21/12/2021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D809D-F3C9-489A-BC69-10A5BD752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610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4" t="15909" r="5863" b="33182"/>
          <a:stretch/>
        </p:blipFill>
        <p:spPr bwMode="auto">
          <a:xfrm>
            <a:off x="3103417" y="817419"/>
            <a:ext cx="3311237" cy="335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C699E65E-FB51-43F3-9ED7-488EA4E46CF6" descr="C699E65E-FB51-43F3-9ED7-488EA4E46CF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4" t="21170" r="12809" b="36736"/>
          <a:stretch/>
        </p:blipFill>
        <p:spPr bwMode="auto">
          <a:xfrm>
            <a:off x="7481456" y="1039091"/>
            <a:ext cx="2549236" cy="277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90F2C5CC-F52C-42F5-B2CB-E641315F6589" descr="90F2C5CC-F52C-42F5-B2CB-E641315F658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85" y="555770"/>
            <a:ext cx="5478463" cy="604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685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90F2C5CC-F52C-42F5-B2CB-E641315F6589" descr="90F2C5CC-F52C-42F5-B2CB-E641315F65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68" y="555770"/>
            <a:ext cx="3570506" cy="393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8E0E7FA6-F00A-47EB-83F6-28958424039F" descr="8E0E7FA6-F00A-47EB-83F6-28958424039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343" y="555770"/>
            <a:ext cx="3805093" cy="380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4694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Norma Iniesta</dc:creator>
  <cp:lastModifiedBy>Norma Iniesta</cp:lastModifiedBy>
  <cp:revision>5</cp:revision>
  <cp:lastPrinted>2021-12-21T18:24:36Z</cp:lastPrinted>
  <dcterms:created xsi:type="dcterms:W3CDTF">2021-10-21T21:58:44Z</dcterms:created>
  <dcterms:modified xsi:type="dcterms:W3CDTF">2021-12-21T18:24:45Z</dcterms:modified>
</cp:coreProperties>
</file>